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2" r:id="rId2"/>
  </p:sldIdLst>
  <p:sldSz cx="6858000" cy="9906000" type="A4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F0F9"/>
    <a:srgbClr val="F2F7FC"/>
    <a:srgbClr val="EAF2FA"/>
    <a:srgbClr val="E4EE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6378" autoAdjust="0"/>
  </p:normalViewPr>
  <p:slideViewPr>
    <p:cSldViewPr snapToGrid="0">
      <p:cViewPr>
        <p:scale>
          <a:sx n="118" d="100"/>
          <a:sy n="118" d="100"/>
        </p:scale>
        <p:origin x="150" y="580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1444C-89F7-494F-8DA8-B3268A51C002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8" y="4777086"/>
            <a:ext cx="5437821" cy="39085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A694-327A-478C-9956-34788790E7E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1560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76587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24344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60489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51770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57552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5810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9168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000631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8357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83918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10128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EF2BD-24C0-4DFF-A424-50B0C43166D9}" type="datetimeFigureOut">
              <a:rPr lang="sv-SE" smtClean="0"/>
              <a:pPr/>
              <a:t>2015-01-13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28F6-85BB-49CB-87A2-9F366B9B59A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4146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peter.hellman@gmail.com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398496" y="5022071"/>
            <a:ext cx="6338809" cy="1646453"/>
          </a:xfrm>
          <a:prstGeom prst="roundRect">
            <a:avLst>
              <a:gd name="adj" fmla="val 3804"/>
            </a:avLst>
          </a:prstGeom>
          <a:solidFill>
            <a:srgbClr val="E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413864" y="1168137"/>
            <a:ext cx="6338809" cy="2227776"/>
          </a:xfrm>
          <a:prstGeom prst="roundRect">
            <a:avLst>
              <a:gd name="adj" fmla="val 3175"/>
            </a:avLst>
          </a:prstGeom>
          <a:solidFill>
            <a:srgbClr val="E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6858000" cy="855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7497" y="-106875"/>
            <a:ext cx="1282535" cy="1208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9391805"/>
            <a:ext cx="6858000" cy="5141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0587" y="39145"/>
            <a:ext cx="5697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MobiTrotter</a:t>
            </a:r>
            <a:r>
              <a:rPr lang="en-GB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Roaming free calls worldwide</a:t>
            </a:r>
            <a:endParaRPr lang="en-GB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303" y="9510423"/>
            <a:ext cx="4120737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LNC global mobile AB</a:t>
            </a:r>
          </a:p>
          <a:p>
            <a:pPr>
              <a:spcAft>
                <a:spcPts val="200"/>
              </a:spcAft>
            </a:pPr>
            <a:endParaRPr lang="en-GB" sz="2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200"/>
              </a:spcAft>
            </a:pPr>
            <a:endParaRPr lang="en-GB" sz="8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2628" y="9389876"/>
            <a:ext cx="16812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www.mobitrotter.com</a:t>
            </a:r>
          </a:p>
          <a:p>
            <a:r>
              <a:rPr lang="en-GB" sz="9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Partihandlarvägen</a:t>
            </a:r>
            <a:r>
              <a:rPr lang="en-GB" sz="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47</a:t>
            </a:r>
          </a:p>
          <a:p>
            <a:r>
              <a:rPr lang="en-GB" sz="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120 44 </a:t>
            </a:r>
            <a:r>
              <a:rPr lang="en-GB" sz="9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Årsta</a:t>
            </a:r>
            <a:r>
              <a:rPr lang="en-GB" sz="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Sweden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0019" y="1220903"/>
            <a:ext cx="3175328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75"/>
              </a:spcBef>
            </a:pPr>
            <a:r>
              <a:rPr lang="en-GB" sz="1100" b="1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1100" b="1" dirty="0" smtClean="0">
                <a:latin typeface="Century Gothic" panose="020B0502020202020204" pitchFamily="34" charset="0"/>
              </a:rPr>
              <a:t> in brief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b="1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900" b="1" dirty="0" smtClean="0">
                <a:latin typeface="Century Gothic" panose="020B0502020202020204" pitchFamily="34" charset="0"/>
              </a:rPr>
              <a:t> is a new mobile app</a:t>
            </a:r>
            <a:r>
              <a:rPr lang="en-GB" sz="900" dirty="0" smtClean="0">
                <a:latin typeface="Century Gothic" panose="020B0502020202020204" pitchFamily="34" charset="0"/>
              </a:rPr>
              <a:t> for Android and iPhone providing roaming-free mobile telephony for leisure travellers. 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Century Gothic" panose="020B0502020202020204" pitchFamily="34" charset="0"/>
              </a:rPr>
              <a:t>The app </a:t>
            </a:r>
            <a:r>
              <a:rPr lang="en-GB" sz="900" b="1" dirty="0" smtClean="0">
                <a:latin typeface="Century Gothic" panose="020B0502020202020204" pitchFamily="34" charset="0"/>
              </a:rPr>
              <a:t>saves up to 95%</a:t>
            </a:r>
            <a:r>
              <a:rPr lang="en-GB" sz="900" dirty="0" smtClean="0">
                <a:latin typeface="Century Gothic" panose="020B0502020202020204" pitchFamily="34" charset="0"/>
              </a:rPr>
              <a:t> on all international calls and enables mobile surf abroad with 90-99% savings.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900" dirty="0" smtClean="0">
                <a:latin typeface="Century Gothic" panose="020B0502020202020204" pitchFamily="34" charset="0"/>
              </a:rPr>
              <a:t> can be used on </a:t>
            </a:r>
            <a:r>
              <a:rPr lang="en-GB" sz="900" dirty="0" err="1" smtClean="0">
                <a:latin typeface="Century Gothic" panose="020B0502020202020204" pitchFamily="34" charset="0"/>
              </a:rPr>
              <a:t>WiFi</a:t>
            </a:r>
            <a:r>
              <a:rPr lang="en-GB" sz="900" dirty="0" smtClean="0">
                <a:latin typeface="Century Gothic" panose="020B0502020202020204" pitchFamily="34" charset="0"/>
              </a:rPr>
              <a:t> or with a local </a:t>
            </a:r>
            <a:r>
              <a:rPr lang="en-GB" sz="900" dirty="0" err="1" smtClean="0">
                <a:latin typeface="Century Gothic" panose="020B0502020202020204" pitchFamily="34" charset="0"/>
              </a:rPr>
              <a:t>sim</a:t>
            </a:r>
            <a:r>
              <a:rPr lang="en-GB" sz="900" dirty="0" smtClean="0">
                <a:latin typeface="Century Gothic" panose="020B0502020202020204" pitchFamily="34" charset="0"/>
              </a:rPr>
              <a:t> card. Either way </a:t>
            </a:r>
            <a:r>
              <a:rPr lang="en-GB" sz="900" b="1" dirty="0" smtClean="0">
                <a:latin typeface="Century Gothic" panose="020B0502020202020204" pitchFamily="34" charset="0"/>
              </a:rPr>
              <a:t>you keep your regular number</a:t>
            </a:r>
            <a:r>
              <a:rPr lang="en-GB" sz="900" dirty="0" smtClean="0">
                <a:latin typeface="Century Gothic" panose="020B0502020202020204" pitchFamily="34" charset="0"/>
              </a:rPr>
              <a:t>. 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900" dirty="0" smtClean="0">
                <a:latin typeface="Century Gothic" panose="020B0502020202020204" pitchFamily="34" charset="0"/>
              </a:rPr>
              <a:t> has a unique market position being </a:t>
            </a:r>
            <a:r>
              <a:rPr lang="en-GB" sz="900" b="1" dirty="0" smtClean="0">
                <a:latin typeface="Century Gothic" panose="020B0502020202020204" pitchFamily="34" charset="0"/>
              </a:rPr>
              <a:t>one single provider</a:t>
            </a:r>
            <a:r>
              <a:rPr lang="en-GB" sz="900" dirty="0" smtClean="0">
                <a:latin typeface="Century Gothic" panose="020B0502020202020204" pitchFamily="34" charset="0"/>
              </a:rPr>
              <a:t> for all international call cases.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6792" y="76671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44612" y="5095008"/>
            <a:ext cx="3004738" cy="162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1100" b="1" dirty="0" smtClean="0">
                <a:latin typeface="Century Gothic" panose="020B0502020202020204" pitchFamily="34" charset="0"/>
              </a:rPr>
              <a:t>Go to market strategy</a:t>
            </a:r>
            <a:r>
              <a:rPr lang="en-GB" sz="900" dirty="0" smtClean="0">
                <a:latin typeface="Century Gothic" panose="020B0502020202020204" pitchFamily="34" charset="0"/>
              </a:rPr>
              <a:t>	</a:t>
            </a:r>
            <a:endParaRPr lang="en-GB" sz="900" dirty="0" smtClean="0"/>
          </a:p>
          <a:p>
            <a:pPr marL="228600" indent="-228600">
              <a:spcBef>
                <a:spcPts val="600"/>
              </a:spcBef>
              <a:buAutoNum type="arabicPeriod"/>
            </a:pPr>
            <a:r>
              <a:rPr lang="en-GB" sz="900" b="1" dirty="0" smtClean="0">
                <a:latin typeface="Century Gothic" panose="020B0502020202020204" pitchFamily="34" charset="0"/>
              </a:rPr>
              <a:t>Establish partnerships within the travel industry</a:t>
            </a:r>
            <a:br>
              <a:rPr lang="en-GB" sz="900" b="1" dirty="0" smtClean="0">
                <a:latin typeface="Century Gothic" panose="020B0502020202020204" pitchFamily="34" charset="0"/>
              </a:rPr>
            </a:br>
            <a:r>
              <a:rPr lang="en-GB" sz="900" dirty="0" smtClean="0">
                <a:latin typeface="Century Gothic" panose="020B0502020202020204" pitchFamily="34" charset="0"/>
              </a:rPr>
              <a:t>100% same target group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GB" sz="900" dirty="0" smtClean="0">
                <a:latin typeface="Century Gothic" panose="020B0502020202020204" pitchFamily="34" charset="0"/>
              </a:rPr>
              <a:t>Great exposure scheduled before travel e.g. pre-departure emails, ads on boarding cards and ads as text messages.</a:t>
            </a:r>
          </a:p>
          <a:p>
            <a:pPr marL="171450" indent="-17145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GB" sz="900" dirty="0" smtClean="0">
                <a:latin typeface="Century Gothic" panose="020B0502020202020204" pitchFamily="34" charset="0"/>
              </a:rPr>
              <a:t>International footprint opens up multiple markets with each agreement.</a:t>
            </a:r>
          </a:p>
          <a:p>
            <a:pPr>
              <a:spcBef>
                <a:spcPts val="400"/>
              </a:spcBef>
            </a:pPr>
            <a:endParaRPr lang="en-GB" sz="900" dirty="0" smtClean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9063" y="1448801"/>
            <a:ext cx="2978242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b="1" dirty="0" smtClean="0">
                <a:latin typeface="Century Gothic" panose="020B0502020202020204" pitchFamily="34" charset="0"/>
              </a:rPr>
              <a:t>Free </a:t>
            </a:r>
            <a:r>
              <a:rPr lang="en-GB" sz="900" b="1" dirty="0" err="1" smtClean="0">
                <a:latin typeface="Century Gothic" panose="020B0502020202020204" pitchFamily="34" charset="0"/>
              </a:rPr>
              <a:t>WiFI-WIFi</a:t>
            </a:r>
            <a:r>
              <a:rPr lang="en-GB" sz="900" b="1" dirty="0" smtClean="0">
                <a:latin typeface="Century Gothic" panose="020B0502020202020204" pitchFamily="34" charset="0"/>
              </a:rPr>
              <a:t> </a:t>
            </a:r>
            <a:r>
              <a:rPr lang="en-GB" sz="900" dirty="0" smtClean="0">
                <a:latin typeface="Century Gothic" panose="020B0502020202020204" pitchFamily="34" charset="0"/>
              </a:rPr>
              <a:t>calls trigger the customers to download the app. It fits well with the trend of Tour Operators expanding their </a:t>
            </a:r>
            <a:r>
              <a:rPr lang="en-GB" sz="900" dirty="0" err="1" smtClean="0">
                <a:latin typeface="Century Gothic" panose="020B0502020202020204" pitchFamily="34" charset="0"/>
              </a:rPr>
              <a:t>WiFi</a:t>
            </a:r>
            <a:r>
              <a:rPr lang="en-GB" sz="900" dirty="0" smtClean="0">
                <a:latin typeface="Century Gothic" panose="020B0502020202020204" pitchFamily="34" charset="0"/>
              </a:rPr>
              <a:t>-networks.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b="1" dirty="0" smtClean="0">
                <a:latin typeface="Century Gothic" panose="020B0502020202020204" pitchFamily="34" charset="0"/>
              </a:rPr>
              <a:t>The main sales channel is via partners in the Travel </a:t>
            </a:r>
            <a:r>
              <a:rPr lang="en-GB" sz="900" b="1" dirty="0">
                <a:latin typeface="Century Gothic" panose="020B0502020202020204" pitchFamily="34" charset="0"/>
              </a:rPr>
              <a:t>I</a:t>
            </a:r>
            <a:r>
              <a:rPr lang="en-GB" sz="900" b="1" dirty="0" smtClean="0">
                <a:latin typeface="Century Gothic" panose="020B0502020202020204" pitchFamily="34" charset="0"/>
              </a:rPr>
              <a:t>ndustry</a:t>
            </a:r>
            <a:r>
              <a:rPr lang="en-GB" sz="900" dirty="0" smtClean="0">
                <a:latin typeface="Century Gothic" panose="020B0502020202020204" pitchFamily="34" charset="0"/>
              </a:rPr>
              <a:t>. </a:t>
            </a:r>
            <a:r>
              <a:rPr lang="en-GB" sz="900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900" dirty="0" smtClean="0">
                <a:latin typeface="Century Gothic" panose="020B0502020202020204" pitchFamily="34" charset="0"/>
              </a:rPr>
              <a:t> is a perfect value added service for the Travel Industry. The offering is a win-win due to commission based revenues for the partners and big savings for their customers.</a:t>
            </a:r>
          </a:p>
          <a:p>
            <a:pPr marL="171450" indent="-171450">
              <a:spcBef>
                <a:spcPts val="675"/>
              </a:spcBef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Century Gothic" panose="020B0502020202020204" pitchFamily="34" charset="0"/>
              </a:rPr>
              <a:t>The company, based in Stockholm, Sweden, is in the start-up phase and has up until today </a:t>
            </a:r>
            <a:r>
              <a:rPr lang="en-GB" sz="900" b="1" dirty="0" smtClean="0">
                <a:latin typeface="Century Gothic" panose="020B0502020202020204" pitchFamily="34" charset="0"/>
              </a:rPr>
              <a:t>secured visibility to ~ 1.000.000 travellers</a:t>
            </a:r>
            <a:r>
              <a:rPr lang="en-GB" sz="900" dirty="0" smtClean="0">
                <a:latin typeface="Century Gothic" panose="020B0502020202020204" pitchFamily="34" charset="0"/>
              </a:rPr>
              <a:t>. </a:t>
            </a:r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68153" y="3581462"/>
            <a:ext cx="29691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GB" sz="1100" b="1" dirty="0" smtClean="0">
                <a:latin typeface="Century Gothic" panose="020B0502020202020204" pitchFamily="34" charset="0"/>
              </a:rPr>
              <a:t>Market</a:t>
            </a:r>
            <a:endParaRPr lang="en-GB" sz="1100" dirty="0" smtClean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addressable market;</a:t>
            </a:r>
            <a:br>
              <a:rPr lang="en-GB" sz="9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900" u="sng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Phase 1</a:t>
            </a:r>
            <a:r>
              <a:rPr lang="en-GB" sz="900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the Nordic countries: 5,4 million travellers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00" dirty="0" smtClean="0">
                <a:latin typeface="Century Gothic" panose="020B0502020202020204" pitchFamily="34" charset="0"/>
              </a:rPr>
              <a:t>Smartphone penetration is increasing, ~60% in our target group.</a:t>
            </a:r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6435" y="3577681"/>
            <a:ext cx="325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100" b="1" dirty="0" smtClean="0">
                <a:latin typeface="Century Gothic" panose="020B0502020202020204" pitchFamily="34" charset="0"/>
              </a:rPr>
              <a:t>First partners </a:t>
            </a:r>
            <a:endParaRPr lang="en-GB" sz="1100" dirty="0" smtClean="0"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900" dirty="0" err="1" smtClean="0">
                <a:latin typeface="Century Gothic" panose="020B0502020202020204" pitchFamily="34" charset="0"/>
              </a:rPr>
              <a:t>Ving</a:t>
            </a:r>
            <a:r>
              <a:rPr lang="en-GB" sz="900" dirty="0" smtClean="0">
                <a:latin typeface="Century Gothic" panose="020B0502020202020204" pitchFamily="34" charset="0"/>
              </a:rPr>
              <a:t> Sweden, part of Thomas Cook Group: 660.000 travellers Sweden, ~1,5 million travellers in Scandinavia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900" dirty="0" smtClean="0">
                <a:latin typeface="Century Gothic" panose="020B0502020202020204" pitchFamily="34" charset="0"/>
              </a:rPr>
              <a:t>Apollo Sweden, part of </a:t>
            </a:r>
            <a:r>
              <a:rPr lang="en-GB" sz="900" dirty="0" err="1" smtClean="0">
                <a:latin typeface="Century Gothic" panose="020B0502020202020204" pitchFamily="34" charset="0"/>
              </a:rPr>
              <a:t>Kuoni</a:t>
            </a:r>
            <a:r>
              <a:rPr lang="en-GB" sz="900" dirty="0" smtClean="0">
                <a:latin typeface="Century Gothic" panose="020B0502020202020204" pitchFamily="34" charset="0"/>
              </a:rPr>
              <a:t> Group: 350 000 travellers Sweden, ~1 million travellers in Scandinavia</a:t>
            </a:r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59063" y="5350061"/>
            <a:ext cx="311213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900" b="1" dirty="0" smtClean="0">
                <a:latin typeface="Century Gothic" panose="020B0502020202020204" pitchFamily="34" charset="0"/>
              </a:rPr>
              <a:t>2. Fast international roll out: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900" dirty="0" smtClean="0">
                <a:latin typeface="Century Gothic" panose="020B0502020202020204" pitchFamily="34" charset="0"/>
              </a:rPr>
              <a:t>Phase 1: Establish presence in Europe, Asia and Australia, completed spring 2015.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900" dirty="0" smtClean="0">
                <a:latin typeface="Century Gothic" panose="020B0502020202020204" pitchFamily="34" charset="0"/>
              </a:rPr>
              <a:t>Phase 2: Expansion in Europe and Asia + </a:t>
            </a:r>
            <a:br>
              <a:rPr lang="en-GB" sz="900" dirty="0" smtClean="0">
                <a:latin typeface="Century Gothic" panose="020B0502020202020204" pitchFamily="34" charset="0"/>
              </a:rPr>
            </a:br>
            <a:r>
              <a:rPr lang="en-GB" sz="900" dirty="0" smtClean="0">
                <a:latin typeface="Century Gothic" panose="020B0502020202020204" pitchFamily="34" charset="0"/>
              </a:rPr>
              <a:t>Australia, completed by end of 2016.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900" dirty="0" smtClean="0">
                <a:latin typeface="Century Gothic" panose="020B0502020202020204" pitchFamily="34" charset="0"/>
              </a:rPr>
              <a:t>LNC global mobile is technically prepared to roll out in +50 countries. </a:t>
            </a:r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775" y="8530667"/>
            <a:ext cx="4716356" cy="1461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latin typeface="Century Gothic" panose="020B0502020202020204" pitchFamily="34" charset="0"/>
              </a:rPr>
              <a:t>For further information please </a:t>
            </a:r>
            <a:r>
              <a:rPr lang="en-GB" sz="1100" b="1" dirty="0" smtClean="0">
                <a:latin typeface="Century Gothic" panose="020B0502020202020204" pitchFamily="34" charset="0"/>
              </a:rPr>
              <a:t>contact</a:t>
            </a:r>
          </a:p>
          <a:p>
            <a:endParaRPr lang="en-GB" sz="600" b="1" dirty="0">
              <a:latin typeface="Century Gothic" panose="020B0502020202020204" pitchFamily="34" charset="0"/>
            </a:endParaRPr>
          </a:p>
          <a:p>
            <a:r>
              <a:rPr lang="en-GB" sz="900" b="1" dirty="0" smtClean="0">
                <a:latin typeface="Century Gothic" panose="020B0502020202020204" pitchFamily="34" charset="0"/>
              </a:rPr>
              <a:t>Peter Hellman</a:t>
            </a:r>
            <a:r>
              <a:rPr lang="en-GB" sz="900" dirty="0" smtClean="0">
                <a:latin typeface="Century Gothic" panose="020B0502020202020204" pitchFamily="34" charset="0"/>
              </a:rPr>
              <a:t>, Board member/Senior advisor LNC global mobile AB/ </a:t>
            </a:r>
            <a:r>
              <a:rPr lang="en-GB" sz="900" dirty="0" err="1" smtClean="0">
                <a:latin typeface="Century Gothic" panose="020B0502020202020204" pitchFamily="34" charset="0"/>
              </a:rPr>
              <a:t>MobiTrotter</a:t>
            </a:r>
            <a:r>
              <a:rPr lang="en-GB" sz="900" dirty="0">
                <a:latin typeface="Century Gothic" panose="020B0502020202020204" pitchFamily="34" charset="0"/>
              </a:rPr>
              <a:t>, </a:t>
            </a:r>
            <a:endParaRPr lang="en-GB" sz="900" dirty="0" smtClean="0">
              <a:latin typeface="Century Gothic" panose="020B0502020202020204" pitchFamily="34" charset="0"/>
            </a:endParaRPr>
          </a:p>
          <a:p>
            <a:r>
              <a:rPr lang="en-GB" sz="900" dirty="0" smtClean="0">
                <a:latin typeface="Century Gothic" panose="020B0502020202020204" pitchFamily="34" charset="0"/>
              </a:rPr>
              <a:t>Mobile</a:t>
            </a:r>
            <a:r>
              <a:rPr lang="en-GB" sz="900" dirty="0">
                <a:latin typeface="Century Gothic" panose="020B0502020202020204" pitchFamily="34" charset="0"/>
              </a:rPr>
              <a:t>: +</a:t>
            </a:r>
            <a:r>
              <a:rPr lang="en-GB" sz="900" dirty="0" smtClean="0">
                <a:latin typeface="Century Gothic" panose="020B0502020202020204" pitchFamily="34" charset="0"/>
              </a:rPr>
              <a:t>46709503878</a:t>
            </a:r>
            <a:r>
              <a:rPr lang="en-GB" sz="900" dirty="0" smtClean="0">
                <a:latin typeface="Century Gothic" panose="020B0502020202020204" pitchFamily="34" charset="0"/>
              </a:rPr>
              <a:t>, </a:t>
            </a:r>
            <a:r>
              <a:rPr lang="en-GB" sz="900" dirty="0" smtClean="0">
                <a:latin typeface="Century Gothic" panose="020B0502020202020204" pitchFamily="34" charset="0"/>
                <a:hlinkClick r:id="rId5"/>
              </a:rPr>
              <a:t>peter.hellman@gmail.com</a:t>
            </a:r>
            <a:endParaRPr lang="en-GB" sz="900" dirty="0" smtClean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/>
            </a:r>
            <a:br>
              <a:rPr lang="en-GB" dirty="0">
                <a:latin typeface="Century Gothic" panose="020B0502020202020204" pitchFamily="34" charset="0"/>
              </a:rPr>
            </a:br>
            <a:endParaRPr lang="en-GB" dirty="0">
              <a:latin typeface="Century Gothic" panose="020B0502020202020204" pitchFamily="34" charset="0"/>
            </a:endParaRPr>
          </a:p>
          <a:p>
            <a:endParaRPr lang="sv-SE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564" y="7274321"/>
            <a:ext cx="5101781" cy="107283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54265" y="6823102"/>
            <a:ext cx="3332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>
                <a:latin typeface="Century Gothic" panose="020B0502020202020204" pitchFamily="34" charset="0"/>
              </a:rPr>
              <a:t>Exampel </a:t>
            </a:r>
            <a:r>
              <a:rPr lang="sv-SE" sz="1100" b="1" dirty="0" smtClean="0">
                <a:latin typeface="Century Gothic" panose="020B0502020202020204" pitchFamily="34" charset="0"/>
              </a:rPr>
              <a:t>exposure</a:t>
            </a:r>
            <a:endParaRPr lang="sv-SE" sz="1100" b="1" dirty="0">
              <a:latin typeface="Century Gothic" panose="020B0502020202020204" pitchFamily="34" charset="0"/>
            </a:endParaRPr>
          </a:p>
          <a:p>
            <a:r>
              <a:rPr lang="sv-SE" sz="900" dirty="0">
                <a:latin typeface="Century Gothic" panose="020B0502020202020204" pitchFamily="34" charset="0"/>
              </a:rPr>
              <a:t>Pre-departure </a:t>
            </a:r>
            <a:r>
              <a:rPr lang="sv-SE" sz="900" dirty="0" smtClean="0">
                <a:latin typeface="Century Gothic" panose="020B0502020202020204" pitchFamily="34" charset="0"/>
              </a:rPr>
              <a:t>email from tour operators/travel agencies</a:t>
            </a:r>
            <a:endParaRPr lang="sv-SE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8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13357</TotalTime>
  <Words>303</Words>
  <Application>Microsoft Office PowerPoint</Application>
  <PresentationFormat>A4 Paper (210x297 mm)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Bjurström</dc:creator>
  <cp:lastModifiedBy>Peter</cp:lastModifiedBy>
  <cp:revision>137</cp:revision>
  <cp:lastPrinted>2015-01-13T13:08:37Z</cp:lastPrinted>
  <dcterms:created xsi:type="dcterms:W3CDTF">2014-06-13T12:13:34Z</dcterms:created>
  <dcterms:modified xsi:type="dcterms:W3CDTF">2015-01-13T20:08:35Z</dcterms:modified>
</cp:coreProperties>
</file>